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84B5B-FD98-EE40-8A1D-F5498D9E716C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35CB52-4E1A-BF4B-8153-F82C61929D78}">
      <dgm:prSet phldrT="[Text]" custT="1"/>
      <dgm:spPr/>
      <dgm:t>
        <a:bodyPr/>
        <a:lstStyle/>
        <a:p>
          <a:pPr algn="l"/>
          <a:r>
            <a:rPr lang="en-US" sz="1800" dirty="0"/>
            <a:t>name = "Jon"</a:t>
          </a:r>
          <a:br>
            <a:rPr lang="en-US" sz="1800" dirty="0"/>
          </a:br>
          <a:r>
            <a:rPr lang="en-US" sz="1800" dirty="0"/>
            <a:t>greeting = "Hello"</a:t>
          </a:r>
        </a:p>
      </dgm:t>
    </dgm:pt>
    <dgm:pt modelId="{24B9E7AB-59FE-2D40-A67F-30B7FDD29102}" type="parTrans" cxnId="{75D89644-DE70-D346-A181-CC701374DA7F}">
      <dgm:prSet/>
      <dgm:spPr/>
      <dgm:t>
        <a:bodyPr/>
        <a:lstStyle/>
        <a:p>
          <a:endParaRPr lang="en-US"/>
        </a:p>
      </dgm:t>
    </dgm:pt>
    <dgm:pt modelId="{B8592F88-5B4F-3240-9440-3A100CB0EBBB}" type="sibTrans" cxnId="{75D89644-DE70-D346-A181-CC701374DA7F}">
      <dgm:prSet/>
      <dgm:spPr/>
      <dgm:t>
        <a:bodyPr/>
        <a:lstStyle/>
        <a:p>
          <a:endParaRPr lang="en-US"/>
        </a:p>
      </dgm:t>
    </dgm:pt>
    <dgm:pt modelId="{5D184DA1-5393-774D-A95D-3F331B98EC14}">
      <dgm:prSet phldrT="[Text]" custT="1"/>
      <dgm:spPr/>
      <dgm:t>
        <a:bodyPr/>
        <a:lstStyle/>
        <a:p>
          <a:r>
            <a:rPr lang="en-US" sz="1800" dirty="0"/>
            <a:t>name = "Anders"</a:t>
          </a:r>
        </a:p>
      </dgm:t>
    </dgm:pt>
    <dgm:pt modelId="{9AC738F8-4FA0-EC43-9F84-84350C1833DE}" type="parTrans" cxnId="{21D62060-4014-AD48-86C5-24CBBA7E5DE6}">
      <dgm:prSet/>
      <dgm:spPr/>
      <dgm:t>
        <a:bodyPr/>
        <a:lstStyle/>
        <a:p>
          <a:endParaRPr lang="en-US"/>
        </a:p>
      </dgm:t>
    </dgm:pt>
    <dgm:pt modelId="{97089C23-A983-8D49-92B7-159373766094}" type="sibTrans" cxnId="{21D62060-4014-AD48-86C5-24CBBA7E5DE6}">
      <dgm:prSet/>
      <dgm:spPr/>
      <dgm:t>
        <a:bodyPr/>
        <a:lstStyle/>
        <a:p>
          <a:endParaRPr lang="en-US"/>
        </a:p>
      </dgm:t>
    </dgm:pt>
    <dgm:pt modelId="{B1D63ACE-5EBE-7F4F-ABF7-3D167AC25F80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4316323D-8677-5243-A908-2A31244EC84C}" type="parTrans" cxnId="{3F745BF1-6329-0E4D-87F0-5F1776F80AC1}">
      <dgm:prSet/>
      <dgm:spPr/>
      <dgm:t>
        <a:bodyPr/>
        <a:lstStyle/>
        <a:p>
          <a:endParaRPr lang="en-US"/>
        </a:p>
      </dgm:t>
    </dgm:pt>
    <dgm:pt modelId="{BA291F3D-8FE3-9849-B66D-C3E1C2A900AD}" type="sibTrans" cxnId="{3F745BF1-6329-0E4D-87F0-5F1776F80AC1}">
      <dgm:prSet/>
      <dgm:spPr/>
      <dgm:t>
        <a:bodyPr/>
        <a:lstStyle/>
        <a:p>
          <a:endParaRPr lang="en-US"/>
        </a:p>
      </dgm:t>
    </dgm:pt>
    <dgm:pt modelId="{41C97EA5-993E-AE42-A528-681B91CA27F7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06ED41E8-3318-254A-B25B-96937639EFA5}" type="parTrans" cxnId="{439BE38E-C767-CA4C-AE64-B5D8F57ED67C}">
      <dgm:prSet/>
      <dgm:spPr/>
      <dgm:t>
        <a:bodyPr/>
        <a:lstStyle/>
        <a:p>
          <a:endParaRPr lang="en-US"/>
        </a:p>
      </dgm:t>
    </dgm:pt>
    <dgm:pt modelId="{FA733000-30B3-6541-9358-64AFA5031444}" type="sibTrans" cxnId="{439BE38E-C767-CA4C-AE64-B5D8F57ED67C}">
      <dgm:prSet/>
      <dgm:spPr/>
      <dgm:t>
        <a:bodyPr/>
        <a:lstStyle/>
        <a:p>
          <a:endParaRPr lang="en-US"/>
        </a:p>
      </dgm:t>
    </dgm:pt>
    <dgm:pt modelId="{B2AED0B2-393B-2947-8D70-067299E0C01B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DA677E55-1674-3C41-AC71-7861E81B6F06}" type="parTrans" cxnId="{371882B6-4CC9-0841-9917-A1C0D3D3DA4C}">
      <dgm:prSet/>
      <dgm:spPr/>
      <dgm:t>
        <a:bodyPr/>
        <a:lstStyle/>
        <a:p>
          <a:endParaRPr lang="en-US"/>
        </a:p>
      </dgm:t>
    </dgm:pt>
    <dgm:pt modelId="{F2177198-00B5-C847-99A2-988211D95B17}" type="sibTrans" cxnId="{371882B6-4CC9-0841-9917-A1C0D3D3DA4C}">
      <dgm:prSet/>
      <dgm:spPr/>
      <dgm:t>
        <a:bodyPr/>
        <a:lstStyle/>
        <a:p>
          <a:endParaRPr lang="en-US"/>
        </a:p>
      </dgm:t>
    </dgm:pt>
    <dgm:pt modelId="{66B38B75-B018-C748-B8F7-85010E84C85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4E4AD8F-144A-704B-AFB3-F3910E0331D2}" type="parTrans" cxnId="{9BF30443-9951-224D-8C7C-2362C600C6C3}">
      <dgm:prSet/>
      <dgm:spPr/>
      <dgm:t>
        <a:bodyPr/>
        <a:lstStyle/>
        <a:p>
          <a:endParaRPr lang="en-US"/>
        </a:p>
      </dgm:t>
    </dgm:pt>
    <dgm:pt modelId="{52048179-12DB-394A-B4C3-1BE654C16627}" type="sibTrans" cxnId="{9BF30443-9951-224D-8C7C-2362C600C6C3}">
      <dgm:prSet/>
      <dgm:spPr/>
      <dgm:t>
        <a:bodyPr/>
        <a:lstStyle/>
        <a:p>
          <a:endParaRPr lang="en-US"/>
        </a:p>
      </dgm:t>
    </dgm:pt>
    <dgm:pt modelId="{2BA14EA0-A69A-E646-80F2-E95314D9EFD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4409E5D-4B43-4942-BF99-B375FD9BF692}" type="parTrans" cxnId="{C4A13495-DD2B-764B-9D90-4F3849BF2F64}">
      <dgm:prSet/>
      <dgm:spPr/>
      <dgm:t>
        <a:bodyPr/>
        <a:lstStyle/>
        <a:p>
          <a:endParaRPr lang="en-US"/>
        </a:p>
      </dgm:t>
    </dgm:pt>
    <dgm:pt modelId="{5734925A-8E9B-2E4F-BF9E-D11F1BADA198}" type="sibTrans" cxnId="{C4A13495-DD2B-764B-9D90-4F3849BF2F64}">
      <dgm:prSet/>
      <dgm:spPr/>
      <dgm:t>
        <a:bodyPr/>
        <a:lstStyle/>
        <a:p>
          <a:endParaRPr lang="en-US"/>
        </a:p>
      </dgm:t>
    </dgm:pt>
    <dgm:pt modelId="{74DDB6B2-3C19-5445-8673-DF4D89759985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FC0FD3F8-BCB0-5D45-9A49-E53AA98E620F}" type="sibTrans" cxnId="{6AE36C64-B9CD-5449-951B-8E7D5C13001F}">
      <dgm:prSet/>
      <dgm:spPr/>
      <dgm:t>
        <a:bodyPr/>
        <a:lstStyle/>
        <a:p>
          <a:endParaRPr lang="en-US"/>
        </a:p>
      </dgm:t>
    </dgm:pt>
    <dgm:pt modelId="{08ABD19A-47B8-5D4F-8A54-C89D6D097030}" type="parTrans" cxnId="{6AE36C64-B9CD-5449-951B-8E7D5C13001F}">
      <dgm:prSet/>
      <dgm:spPr/>
      <dgm:t>
        <a:bodyPr/>
        <a:lstStyle/>
        <a:p>
          <a:endParaRPr lang="en-US"/>
        </a:p>
      </dgm:t>
    </dgm:pt>
    <dgm:pt modelId="{F8E14D28-9BB0-1E44-AFF9-B70E504A45EC}" type="pres">
      <dgm:prSet presAssocID="{B8084B5B-FD98-EE40-8A1D-F5498D9E71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B1D6CEE-C726-A744-8E69-7B4C55A2458E}" type="pres">
      <dgm:prSet presAssocID="{B8084B5B-FD98-EE40-8A1D-F5498D9E716C}" presName="hierFlow" presStyleCnt="0"/>
      <dgm:spPr/>
    </dgm:pt>
    <dgm:pt modelId="{7EE71A83-80ED-8E4C-9E8A-632A9FC1CD7E}" type="pres">
      <dgm:prSet presAssocID="{B8084B5B-FD98-EE40-8A1D-F5498D9E716C}" presName="firstBuf" presStyleCnt="0"/>
      <dgm:spPr/>
    </dgm:pt>
    <dgm:pt modelId="{BB122F67-2426-A54C-96ED-27747F6D7B60}" type="pres">
      <dgm:prSet presAssocID="{B8084B5B-FD98-EE40-8A1D-F5498D9E71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C3467FE-2908-8B4C-B909-87B92C4F32B5}" type="pres">
      <dgm:prSet presAssocID="{1135CB52-4E1A-BF4B-8153-F82C61929D78}" presName="Name14" presStyleCnt="0"/>
      <dgm:spPr/>
    </dgm:pt>
    <dgm:pt modelId="{681C85C5-CF7E-C64E-A1FF-4AB0A6BFB0E4}" type="pres">
      <dgm:prSet presAssocID="{1135CB52-4E1A-BF4B-8153-F82C61929D78}" presName="level1Shape" presStyleLbl="node0" presStyleIdx="0" presStyleCnt="1" custScaleX="158858">
        <dgm:presLayoutVars>
          <dgm:chPref val="3"/>
        </dgm:presLayoutVars>
      </dgm:prSet>
      <dgm:spPr/>
    </dgm:pt>
    <dgm:pt modelId="{75772C02-231E-9B42-84F9-A0B66A9B9E30}" type="pres">
      <dgm:prSet presAssocID="{1135CB52-4E1A-BF4B-8153-F82C61929D78}" presName="hierChild2" presStyleCnt="0"/>
      <dgm:spPr/>
    </dgm:pt>
    <dgm:pt modelId="{EF9D7E4E-C566-A94A-B8C4-7AC5AA26BF69}" type="pres">
      <dgm:prSet presAssocID="{9AC738F8-4FA0-EC43-9F84-84350C1833DE}" presName="Name19" presStyleLbl="parChTrans1D2" presStyleIdx="0" presStyleCnt="2"/>
      <dgm:spPr/>
    </dgm:pt>
    <dgm:pt modelId="{FA36A03F-A310-0D42-8F53-67928D0F763D}" type="pres">
      <dgm:prSet presAssocID="{5D184DA1-5393-774D-A95D-3F331B98EC14}" presName="Name21" presStyleCnt="0"/>
      <dgm:spPr/>
    </dgm:pt>
    <dgm:pt modelId="{466970AE-EC57-C64F-916A-866614BFD65E}" type="pres">
      <dgm:prSet presAssocID="{5D184DA1-5393-774D-A95D-3F331B98EC14}" presName="level2Shape" presStyleLbl="node2" presStyleIdx="0" presStyleCnt="2" custScaleX="141352"/>
      <dgm:spPr/>
    </dgm:pt>
    <dgm:pt modelId="{A170B29A-645A-2541-A013-5CE3C5762ADE}" type="pres">
      <dgm:prSet presAssocID="{5D184DA1-5393-774D-A95D-3F331B98EC14}" presName="hierChild3" presStyleCnt="0"/>
      <dgm:spPr/>
    </dgm:pt>
    <dgm:pt modelId="{56B9BCA5-DC90-3942-A83B-4E1221BDCA2E}" type="pres">
      <dgm:prSet presAssocID="{4316323D-8677-5243-A908-2A31244EC84C}" presName="Name19" presStyleLbl="parChTrans1D3" presStyleIdx="0" presStyleCnt="2"/>
      <dgm:spPr/>
    </dgm:pt>
    <dgm:pt modelId="{8F4E8B1D-312C-6444-B1E7-00D86FCD264A}" type="pres">
      <dgm:prSet presAssocID="{B1D63ACE-5EBE-7F4F-ABF7-3D167AC25F80}" presName="Name21" presStyleCnt="0"/>
      <dgm:spPr/>
    </dgm:pt>
    <dgm:pt modelId="{D6576955-469B-054B-8533-3537B8F0C887}" type="pres">
      <dgm:prSet presAssocID="{B1D63ACE-5EBE-7F4F-ABF7-3D167AC25F80}" presName="level2Shape" presStyleLbl="node3" presStyleIdx="0" presStyleCnt="2"/>
      <dgm:spPr/>
    </dgm:pt>
    <dgm:pt modelId="{9930B2C1-AD38-D440-A864-7A05BEB939CD}" type="pres">
      <dgm:prSet presAssocID="{B1D63ACE-5EBE-7F4F-ABF7-3D167AC25F80}" presName="hierChild3" presStyleCnt="0"/>
      <dgm:spPr/>
    </dgm:pt>
    <dgm:pt modelId="{435C8850-EB95-604C-89AA-BE414A14D03C}" type="pres">
      <dgm:prSet presAssocID="{08ABD19A-47B8-5D4F-8A54-C89D6D097030}" presName="Name19" presStyleLbl="parChTrans1D3" presStyleIdx="1" presStyleCnt="2"/>
      <dgm:spPr/>
    </dgm:pt>
    <dgm:pt modelId="{DBB00EA2-9653-AE43-AFA3-120A8E35676D}" type="pres">
      <dgm:prSet presAssocID="{74DDB6B2-3C19-5445-8673-DF4D89759985}" presName="Name21" presStyleCnt="0"/>
      <dgm:spPr/>
    </dgm:pt>
    <dgm:pt modelId="{F674B455-5954-9441-80AB-D570D69281F0}" type="pres">
      <dgm:prSet presAssocID="{74DDB6B2-3C19-5445-8673-DF4D89759985}" presName="level2Shape" presStyleLbl="node3" presStyleIdx="1" presStyleCnt="2"/>
      <dgm:spPr/>
    </dgm:pt>
    <dgm:pt modelId="{3A4E1C4E-B8B7-0746-9421-7B68A06AE14C}" type="pres">
      <dgm:prSet presAssocID="{74DDB6B2-3C19-5445-8673-DF4D89759985}" presName="hierChild3" presStyleCnt="0"/>
      <dgm:spPr/>
    </dgm:pt>
    <dgm:pt modelId="{26A6CE2E-D813-664B-97B5-FAFE3345ACF0}" type="pres">
      <dgm:prSet presAssocID="{06ED41E8-3318-254A-B25B-96937639EFA5}" presName="Name19" presStyleLbl="parChTrans1D2" presStyleIdx="1" presStyleCnt="2"/>
      <dgm:spPr/>
    </dgm:pt>
    <dgm:pt modelId="{B197A988-BF05-1845-9FD1-BAC090A9C823}" type="pres">
      <dgm:prSet presAssocID="{41C97EA5-993E-AE42-A528-681B91CA27F7}" presName="Name21" presStyleCnt="0"/>
      <dgm:spPr/>
    </dgm:pt>
    <dgm:pt modelId="{7E409148-606C-B348-8C01-8D150BB79D39}" type="pres">
      <dgm:prSet presAssocID="{41C97EA5-993E-AE42-A528-681B91CA27F7}" presName="level2Shape" presStyleLbl="node2" presStyleIdx="1" presStyleCnt="2"/>
      <dgm:spPr/>
    </dgm:pt>
    <dgm:pt modelId="{0AA03737-B469-C649-B946-D3F2BDB679DB}" type="pres">
      <dgm:prSet presAssocID="{41C97EA5-993E-AE42-A528-681B91CA27F7}" presName="hierChild3" presStyleCnt="0"/>
      <dgm:spPr/>
    </dgm:pt>
    <dgm:pt modelId="{BFC3FD5C-63EC-9342-B276-F660EAA6051A}" type="pres">
      <dgm:prSet presAssocID="{B8084B5B-FD98-EE40-8A1D-F5498D9E716C}" presName="bgShapesFlow" presStyleCnt="0"/>
      <dgm:spPr/>
    </dgm:pt>
    <dgm:pt modelId="{C8B070D4-FB4F-0C44-A45B-29F4B36378E6}" type="pres">
      <dgm:prSet presAssocID="{B2AED0B2-393B-2947-8D70-067299E0C01B}" presName="rectComp" presStyleCnt="0"/>
      <dgm:spPr/>
    </dgm:pt>
    <dgm:pt modelId="{E6442625-2E6D-BE44-BCDD-A5645823EBD8}" type="pres">
      <dgm:prSet presAssocID="{B2AED0B2-393B-2947-8D70-067299E0C01B}" presName="bgRect" presStyleLbl="bgShp" presStyleIdx="0" presStyleCnt="3"/>
      <dgm:spPr/>
    </dgm:pt>
    <dgm:pt modelId="{7DC8C6C4-43DE-C040-8130-BCAE8963B5BE}" type="pres">
      <dgm:prSet presAssocID="{B2AED0B2-393B-2947-8D70-067299E0C01B}" presName="bgRectTx" presStyleLbl="bgShp" presStyleIdx="0" presStyleCnt="3">
        <dgm:presLayoutVars>
          <dgm:bulletEnabled val="1"/>
        </dgm:presLayoutVars>
      </dgm:prSet>
      <dgm:spPr/>
    </dgm:pt>
    <dgm:pt modelId="{BBE751A2-624F-BA48-92F8-E693D36ADB3C}" type="pres">
      <dgm:prSet presAssocID="{B2AED0B2-393B-2947-8D70-067299E0C01B}" presName="spComp" presStyleCnt="0"/>
      <dgm:spPr/>
    </dgm:pt>
    <dgm:pt modelId="{EB50635C-8389-2F40-8B5A-C98209E0FA32}" type="pres">
      <dgm:prSet presAssocID="{B2AED0B2-393B-2947-8D70-067299E0C01B}" presName="vSp" presStyleCnt="0"/>
      <dgm:spPr/>
    </dgm:pt>
    <dgm:pt modelId="{8D8630F8-6C65-5C4E-8D89-0902FC6F2EF1}" type="pres">
      <dgm:prSet presAssocID="{66B38B75-B018-C748-B8F7-85010E84C853}" presName="rectComp" presStyleCnt="0"/>
      <dgm:spPr/>
    </dgm:pt>
    <dgm:pt modelId="{2558A3F9-664B-974D-B8B6-0F3E5594F453}" type="pres">
      <dgm:prSet presAssocID="{66B38B75-B018-C748-B8F7-85010E84C853}" presName="bgRect" presStyleLbl="bgShp" presStyleIdx="1" presStyleCnt="3"/>
      <dgm:spPr/>
    </dgm:pt>
    <dgm:pt modelId="{DA2BCB21-9AF0-7946-8685-76A61B72D7AC}" type="pres">
      <dgm:prSet presAssocID="{66B38B75-B018-C748-B8F7-85010E84C853}" presName="bgRectTx" presStyleLbl="bgShp" presStyleIdx="1" presStyleCnt="3">
        <dgm:presLayoutVars>
          <dgm:bulletEnabled val="1"/>
        </dgm:presLayoutVars>
      </dgm:prSet>
      <dgm:spPr/>
    </dgm:pt>
    <dgm:pt modelId="{CF4BC5B7-480E-9D43-B3EE-9EB3CCCF6ED6}" type="pres">
      <dgm:prSet presAssocID="{66B38B75-B018-C748-B8F7-85010E84C853}" presName="spComp" presStyleCnt="0"/>
      <dgm:spPr/>
    </dgm:pt>
    <dgm:pt modelId="{D8ACA5BB-449B-DD43-B3B1-2164909FE8E3}" type="pres">
      <dgm:prSet presAssocID="{66B38B75-B018-C748-B8F7-85010E84C853}" presName="vSp" presStyleCnt="0"/>
      <dgm:spPr/>
    </dgm:pt>
    <dgm:pt modelId="{AD1D1808-4A31-9E4A-87F1-67B498A4FBAA}" type="pres">
      <dgm:prSet presAssocID="{2BA14EA0-A69A-E646-80F2-E95314D9EFD9}" presName="rectComp" presStyleCnt="0"/>
      <dgm:spPr/>
    </dgm:pt>
    <dgm:pt modelId="{9EB88656-CFDE-244E-B4AC-1ED3C09BD494}" type="pres">
      <dgm:prSet presAssocID="{2BA14EA0-A69A-E646-80F2-E95314D9EFD9}" presName="bgRect" presStyleLbl="bgShp" presStyleIdx="2" presStyleCnt="3"/>
      <dgm:spPr/>
    </dgm:pt>
    <dgm:pt modelId="{27AF2B33-CF8B-8B4F-826B-686146B86FBC}" type="pres">
      <dgm:prSet presAssocID="{2BA14EA0-A69A-E646-80F2-E95314D9EFD9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3ADFC706-FD31-AA46-B45B-30F5DDB9A3C2}" type="presOf" srcId="{4316323D-8677-5243-A908-2A31244EC84C}" destId="{56B9BCA5-DC90-3942-A83B-4E1221BDCA2E}" srcOrd="0" destOrd="0" presId="urn:microsoft.com/office/officeart/2005/8/layout/hierarchy6"/>
    <dgm:cxn modelId="{2A3B170C-EA15-2E45-B2B2-2EDF6DA23440}" type="presOf" srcId="{06ED41E8-3318-254A-B25B-96937639EFA5}" destId="{26A6CE2E-D813-664B-97B5-FAFE3345ACF0}" srcOrd="0" destOrd="0" presId="urn:microsoft.com/office/officeart/2005/8/layout/hierarchy6"/>
    <dgm:cxn modelId="{3F02ED12-FC2E-CE4E-9FC9-4B8DFA03A615}" type="presOf" srcId="{08ABD19A-47B8-5D4F-8A54-C89D6D097030}" destId="{435C8850-EB95-604C-89AA-BE414A14D03C}" srcOrd="0" destOrd="0" presId="urn:microsoft.com/office/officeart/2005/8/layout/hierarchy6"/>
    <dgm:cxn modelId="{9F5A4420-0705-8B42-BCBA-F293B884C26E}" type="presOf" srcId="{9AC738F8-4FA0-EC43-9F84-84350C1833DE}" destId="{EF9D7E4E-C566-A94A-B8C4-7AC5AA26BF69}" srcOrd="0" destOrd="0" presId="urn:microsoft.com/office/officeart/2005/8/layout/hierarchy6"/>
    <dgm:cxn modelId="{E8D2A13B-DAF9-CD49-ADBD-3EDC0D25AC76}" type="presOf" srcId="{B2AED0B2-393B-2947-8D70-067299E0C01B}" destId="{7DC8C6C4-43DE-C040-8130-BCAE8963B5BE}" srcOrd="1" destOrd="0" presId="urn:microsoft.com/office/officeart/2005/8/layout/hierarchy6"/>
    <dgm:cxn modelId="{9BF30443-9951-224D-8C7C-2362C600C6C3}" srcId="{B8084B5B-FD98-EE40-8A1D-F5498D9E716C}" destId="{66B38B75-B018-C748-B8F7-85010E84C853}" srcOrd="2" destOrd="0" parTransId="{C4E4AD8F-144A-704B-AFB3-F3910E0331D2}" sibTransId="{52048179-12DB-394A-B4C3-1BE654C16627}"/>
    <dgm:cxn modelId="{75C6BC43-F239-724F-8256-D221349DAFED}" type="presOf" srcId="{41C97EA5-993E-AE42-A528-681B91CA27F7}" destId="{7E409148-606C-B348-8C01-8D150BB79D39}" srcOrd="0" destOrd="0" presId="urn:microsoft.com/office/officeart/2005/8/layout/hierarchy6"/>
    <dgm:cxn modelId="{75D89644-DE70-D346-A181-CC701374DA7F}" srcId="{B8084B5B-FD98-EE40-8A1D-F5498D9E716C}" destId="{1135CB52-4E1A-BF4B-8153-F82C61929D78}" srcOrd="0" destOrd="0" parTransId="{24B9E7AB-59FE-2D40-A67F-30B7FDD29102}" sibTransId="{B8592F88-5B4F-3240-9440-3A100CB0EBBB}"/>
    <dgm:cxn modelId="{ED4EDC46-F51C-394C-B4EC-E40B7D649DC6}" type="presOf" srcId="{2BA14EA0-A69A-E646-80F2-E95314D9EFD9}" destId="{9EB88656-CFDE-244E-B4AC-1ED3C09BD494}" srcOrd="0" destOrd="0" presId="urn:microsoft.com/office/officeart/2005/8/layout/hierarchy6"/>
    <dgm:cxn modelId="{A8AEE551-D0DD-E041-847D-D498CA452A4A}" type="presOf" srcId="{B8084B5B-FD98-EE40-8A1D-F5498D9E716C}" destId="{F8E14D28-9BB0-1E44-AFF9-B70E504A45EC}" srcOrd="0" destOrd="0" presId="urn:microsoft.com/office/officeart/2005/8/layout/hierarchy6"/>
    <dgm:cxn modelId="{B46F1153-1355-7646-B29B-47667EC2A064}" type="presOf" srcId="{B2AED0B2-393B-2947-8D70-067299E0C01B}" destId="{E6442625-2E6D-BE44-BCDD-A5645823EBD8}" srcOrd="0" destOrd="0" presId="urn:microsoft.com/office/officeart/2005/8/layout/hierarchy6"/>
    <dgm:cxn modelId="{21D62060-4014-AD48-86C5-24CBBA7E5DE6}" srcId="{1135CB52-4E1A-BF4B-8153-F82C61929D78}" destId="{5D184DA1-5393-774D-A95D-3F331B98EC14}" srcOrd="0" destOrd="0" parTransId="{9AC738F8-4FA0-EC43-9F84-84350C1833DE}" sibTransId="{97089C23-A983-8D49-92B7-159373766094}"/>
    <dgm:cxn modelId="{6AE36C64-B9CD-5449-951B-8E7D5C13001F}" srcId="{5D184DA1-5393-774D-A95D-3F331B98EC14}" destId="{74DDB6B2-3C19-5445-8673-DF4D89759985}" srcOrd="1" destOrd="0" parTransId="{08ABD19A-47B8-5D4F-8A54-C89D6D097030}" sibTransId="{FC0FD3F8-BCB0-5D45-9A49-E53AA98E620F}"/>
    <dgm:cxn modelId="{0B468769-D1AA-394C-8CB9-87279772EE4A}" type="presOf" srcId="{1135CB52-4E1A-BF4B-8153-F82C61929D78}" destId="{681C85C5-CF7E-C64E-A1FF-4AB0A6BFB0E4}" srcOrd="0" destOrd="0" presId="urn:microsoft.com/office/officeart/2005/8/layout/hierarchy6"/>
    <dgm:cxn modelId="{AE4ADB7C-B1BD-B24B-9975-19BE6AD2E9A5}" type="presOf" srcId="{2BA14EA0-A69A-E646-80F2-E95314D9EFD9}" destId="{27AF2B33-CF8B-8B4F-826B-686146B86FBC}" srcOrd="1" destOrd="0" presId="urn:microsoft.com/office/officeart/2005/8/layout/hierarchy6"/>
    <dgm:cxn modelId="{4824C18D-3628-0A4A-B266-57D35973BFB9}" type="presOf" srcId="{74DDB6B2-3C19-5445-8673-DF4D89759985}" destId="{F674B455-5954-9441-80AB-D570D69281F0}" srcOrd="0" destOrd="0" presId="urn:microsoft.com/office/officeart/2005/8/layout/hierarchy6"/>
    <dgm:cxn modelId="{439BE38E-C767-CA4C-AE64-B5D8F57ED67C}" srcId="{1135CB52-4E1A-BF4B-8153-F82C61929D78}" destId="{41C97EA5-993E-AE42-A528-681B91CA27F7}" srcOrd="1" destOrd="0" parTransId="{06ED41E8-3318-254A-B25B-96937639EFA5}" sibTransId="{FA733000-30B3-6541-9358-64AFA5031444}"/>
    <dgm:cxn modelId="{C4A13495-DD2B-764B-9D90-4F3849BF2F64}" srcId="{B8084B5B-FD98-EE40-8A1D-F5498D9E716C}" destId="{2BA14EA0-A69A-E646-80F2-E95314D9EFD9}" srcOrd="3" destOrd="0" parTransId="{94409E5D-4B43-4942-BF99-B375FD9BF692}" sibTransId="{5734925A-8E9B-2E4F-BF9E-D11F1BADA198}"/>
    <dgm:cxn modelId="{30AFFB98-A0CA-8C46-B73F-0213CA4EE363}" type="presOf" srcId="{5D184DA1-5393-774D-A95D-3F331B98EC14}" destId="{466970AE-EC57-C64F-916A-866614BFD65E}" srcOrd="0" destOrd="0" presId="urn:microsoft.com/office/officeart/2005/8/layout/hierarchy6"/>
    <dgm:cxn modelId="{DA3ACF9F-954E-FC46-8D01-D898E22F46A6}" type="presOf" srcId="{B1D63ACE-5EBE-7F4F-ABF7-3D167AC25F80}" destId="{D6576955-469B-054B-8533-3537B8F0C887}" srcOrd="0" destOrd="0" presId="urn:microsoft.com/office/officeart/2005/8/layout/hierarchy6"/>
    <dgm:cxn modelId="{371882B6-4CC9-0841-9917-A1C0D3D3DA4C}" srcId="{B8084B5B-FD98-EE40-8A1D-F5498D9E716C}" destId="{B2AED0B2-393B-2947-8D70-067299E0C01B}" srcOrd="1" destOrd="0" parTransId="{DA677E55-1674-3C41-AC71-7861E81B6F06}" sibTransId="{F2177198-00B5-C847-99A2-988211D95B17}"/>
    <dgm:cxn modelId="{88C8AABE-243B-9247-9184-8CDD9001394C}" type="presOf" srcId="{66B38B75-B018-C748-B8F7-85010E84C853}" destId="{2558A3F9-664B-974D-B8B6-0F3E5594F453}" srcOrd="0" destOrd="0" presId="urn:microsoft.com/office/officeart/2005/8/layout/hierarchy6"/>
    <dgm:cxn modelId="{997C7EC7-ADD3-5144-B497-0F76C868EDA0}" type="presOf" srcId="{66B38B75-B018-C748-B8F7-85010E84C853}" destId="{DA2BCB21-9AF0-7946-8685-76A61B72D7AC}" srcOrd="1" destOrd="0" presId="urn:microsoft.com/office/officeart/2005/8/layout/hierarchy6"/>
    <dgm:cxn modelId="{3F745BF1-6329-0E4D-87F0-5F1776F80AC1}" srcId="{5D184DA1-5393-774D-A95D-3F331B98EC14}" destId="{B1D63ACE-5EBE-7F4F-ABF7-3D167AC25F80}" srcOrd="0" destOrd="0" parTransId="{4316323D-8677-5243-A908-2A31244EC84C}" sibTransId="{BA291F3D-8FE3-9849-B66D-C3E1C2A900AD}"/>
    <dgm:cxn modelId="{749CB132-4162-6E4A-BB28-9AB3E87D529A}" type="presParOf" srcId="{F8E14D28-9BB0-1E44-AFF9-B70E504A45EC}" destId="{BB1D6CEE-C726-A744-8E69-7B4C55A2458E}" srcOrd="0" destOrd="0" presId="urn:microsoft.com/office/officeart/2005/8/layout/hierarchy6"/>
    <dgm:cxn modelId="{76F0C94F-3FEC-DF43-8EE6-BD65890C7D03}" type="presParOf" srcId="{BB1D6CEE-C726-A744-8E69-7B4C55A2458E}" destId="{7EE71A83-80ED-8E4C-9E8A-632A9FC1CD7E}" srcOrd="0" destOrd="0" presId="urn:microsoft.com/office/officeart/2005/8/layout/hierarchy6"/>
    <dgm:cxn modelId="{EA01DD2C-05A4-4943-8526-DA8749C62F5A}" type="presParOf" srcId="{BB1D6CEE-C726-A744-8E69-7B4C55A2458E}" destId="{BB122F67-2426-A54C-96ED-27747F6D7B60}" srcOrd="1" destOrd="0" presId="urn:microsoft.com/office/officeart/2005/8/layout/hierarchy6"/>
    <dgm:cxn modelId="{4A7039BC-4A15-DB4D-A744-C88A764B2A17}" type="presParOf" srcId="{BB122F67-2426-A54C-96ED-27747F6D7B60}" destId="{4C3467FE-2908-8B4C-B909-87B92C4F32B5}" srcOrd="0" destOrd="0" presId="urn:microsoft.com/office/officeart/2005/8/layout/hierarchy6"/>
    <dgm:cxn modelId="{1486EF0D-9BC9-1448-9BD9-2124FFE7D7A6}" type="presParOf" srcId="{4C3467FE-2908-8B4C-B909-87B92C4F32B5}" destId="{681C85C5-CF7E-C64E-A1FF-4AB0A6BFB0E4}" srcOrd="0" destOrd="0" presId="urn:microsoft.com/office/officeart/2005/8/layout/hierarchy6"/>
    <dgm:cxn modelId="{48CC1D67-A833-ED4E-AF34-01366DA70881}" type="presParOf" srcId="{4C3467FE-2908-8B4C-B909-87B92C4F32B5}" destId="{75772C02-231E-9B42-84F9-A0B66A9B9E30}" srcOrd="1" destOrd="0" presId="urn:microsoft.com/office/officeart/2005/8/layout/hierarchy6"/>
    <dgm:cxn modelId="{0A77D541-7C30-824A-A142-FC34E92FC5A8}" type="presParOf" srcId="{75772C02-231E-9B42-84F9-A0B66A9B9E30}" destId="{EF9D7E4E-C566-A94A-B8C4-7AC5AA26BF69}" srcOrd="0" destOrd="0" presId="urn:microsoft.com/office/officeart/2005/8/layout/hierarchy6"/>
    <dgm:cxn modelId="{5A573BC5-3E02-FB42-8537-A69F73E1304F}" type="presParOf" srcId="{75772C02-231E-9B42-84F9-A0B66A9B9E30}" destId="{FA36A03F-A310-0D42-8F53-67928D0F763D}" srcOrd="1" destOrd="0" presId="urn:microsoft.com/office/officeart/2005/8/layout/hierarchy6"/>
    <dgm:cxn modelId="{FE599C16-4C1D-D34B-8ABD-E44C2165BD0F}" type="presParOf" srcId="{FA36A03F-A310-0D42-8F53-67928D0F763D}" destId="{466970AE-EC57-C64F-916A-866614BFD65E}" srcOrd="0" destOrd="0" presId="urn:microsoft.com/office/officeart/2005/8/layout/hierarchy6"/>
    <dgm:cxn modelId="{23800CC7-1BEC-B043-AD23-4D95EAB6C8F4}" type="presParOf" srcId="{FA36A03F-A310-0D42-8F53-67928D0F763D}" destId="{A170B29A-645A-2541-A013-5CE3C5762ADE}" srcOrd="1" destOrd="0" presId="urn:microsoft.com/office/officeart/2005/8/layout/hierarchy6"/>
    <dgm:cxn modelId="{6DFCF885-D637-7C4C-A353-20015C215F87}" type="presParOf" srcId="{A170B29A-645A-2541-A013-5CE3C5762ADE}" destId="{56B9BCA5-DC90-3942-A83B-4E1221BDCA2E}" srcOrd="0" destOrd="0" presId="urn:microsoft.com/office/officeart/2005/8/layout/hierarchy6"/>
    <dgm:cxn modelId="{18DCC988-759F-E243-900A-230CC2E123EC}" type="presParOf" srcId="{A170B29A-645A-2541-A013-5CE3C5762ADE}" destId="{8F4E8B1D-312C-6444-B1E7-00D86FCD264A}" srcOrd="1" destOrd="0" presId="urn:microsoft.com/office/officeart/2005/8/layout/hierarchy6"/>
    <dgm:cxn modelId="{7B1743AB-1AA3-E44E-BF9A-BB312AC23F1C}" type="presParOf" srcId="{8F4E8B1D-312C-6444-B1E7-00D86FCD264A}" destId="{D6576955-469B-054B-8533-3537B8F0C887}" srcOrd="0" destOrd="0" presId="urn:microsoft.com/office/officeart/2005/8/layout/hierarchy6"/>
    <dgm:cxn modelId="{9E373BB6-08BD-E543-9AB7-7ACDC00F23B5}" type="presParOf" srcId="{8F4E8B1D-312C-6444-B1E7-00D86FCD264A}" destId="{9930B2C1-AD38-D440-A864-7A05BEB939CD}" srcOrd="1" destOrd="0" presId="urn:microsoft.com/office/officeart/2005/8/layout/hierarchy6"/>
    <dgm:cxn modelId="{DDD14094-C237-F94A-B043-50D728CD5E77}" type="presParOf" srcId="{A170B29A-645A-2541-A013-5CE3C5762ADE}" destId="{435C8850-EB95-604C-89AA-BE414A14D03C}" srcOrd="2" destOrd="0" presId="urn:microsoft.com/office/officeart/2005/8/layout/hierarchy6"/>
    <dgm:cxn modelId="{A8EE3DDD-FC34-A043-A31F-39B520E0A0E2}" type="presParOf" srcId="{A170B29A-645A-2541-A013-5CE3C5762ADE}" destId="{DBB00EA2-9653-AE43-AFA3-120A8E35676D}" srcOrd="3" destOrd="0" presId="urn:microsoft.com/office/officeart/2005/8/layout/hierarchy6"/>
    <dgm:cxn modelId="{D40020E9-69A8-724F-AFC8-5E6A389B230C}" type="presParOf" srcId="{DBB00EA2-9653-AE43-AFA3-120A8E35676D}" destId="{F674B455-5954-9441-80AB-D570D69281F0}" srcOrd="0" destOrd="0" presId="urn:microsoft.com/office/officeart/2005/8/layout/hierarchy6"/>
    <dgm:cxn modelId="{ADDBB114-0CC0-CE41-97AD-ACBA343E5B33}" type="presParOf" srcId="{DBB00EA2-9653-AE43-AFA3-120A8E35676D}" destId="{3A4E1C4E-B8B7-0746-9421-7B68A06AE14C}" srcOrd="1" destOrd="0" presId="urn:microsoft.com/office/officeart/2005/8/layout/hierarchy6"/>
    <dgm:cxn modelId="{52F559C5-8495-BD40-A198-603961CD23AE}" type="presParOf" srcId="{75772C02-231E-9B42-84F9-A0B66A9B9E30}" destId="{26A6CE2E-D813-664B-97B5-FAFE3345ACF0}" srcOrd="2" destOrd="0" presId="urn:microsoft.com/office/officeart/2005/8/layout/hierarchy6"/>
    <dgm:cxn modelId="{D15B348D-828D-D843-BB0F-22079ED0F8EA}" type="presParOf" srcId="{75772C02-231E-9B42-84F9-A0B66A9B9E30}" destId="{B197A988-BF05-1845-9FD1-BAC090A9C823}" srcOrd="3" destOrd="0" presId="urn:microsoft.com/office/officeart/2005/8/layout/hierarchy6"/>
    <dgm:cxn modelId="{5413C76C-0CC4-A747-B650-044458FCAD7A}" type="presParOf" srcId="{B197A988-BF05-1845-9FD1-BAC090A9C823}" destId="{7E409148-606C-B348-8C01-8D150BB79D39}" srcOrd="0" destOrd="0" presId="urn:microsoft.com/office/officeart/2005/8/layout/hierarchy6"/>
    <dgm:cxn modelId="{EEF9EBE1-AF1A-8F41-8FA2-E69A2C2D701D}" type="presParOf" srcId="{B197A988-BF05-1845-9FD1-BAC090A9C823}" destId="{0AA03737-B469-C649-B946-D3F2BDB679DB}" srcOrd="1" destOrd="0" presId="urn:microsoft.com/office/officeart/2005/8/layout/hierarchy6"/>
    <dgm:cxn modelId="{475BBAF8-B2D9-CD47-A45E-7A5A20CAC9FC}" type="presParOf" srcId="{F8E14D28-9BB0-1E44-AFF9-B70E504A45EC}" destId="{BFC3FD5C-63EC-9342-B276-F660EAA6051A}" srcOrd="1" destOrd="0" presId="urn:microsoft.com/office/officeart/2005/8/layout/hierarchy6"/>
    <dgm:cxn modelId="{E841A6F3-F68E-284C-8D5E-583AF0BDA74D}" type="presParOf" srcId="{BFC3FD5C-63EC-9342-B276-F660EAA6051A}" destId="{C8B070D4-FB4F-0C44-A45B-29F4B36378E6}" srcOrd="0" destOrd="0" presId="urn:microsoft.com/office/officeart/2005/8/layout/hierarchy6"/>
    <dgm:cxn modelId="{4FF5C258-BD55-8543-AAA1-88126789AAC1}" type="presParOf" srcId="{C8B070D4-FB4F-0C44-A45B-29F4B36378E6}" destId="{E6442625-2E6D-BE44-BCDD-A5645823EBD8}" srcOrd="0" destOrd="0" presId="urn:microsoft.com/office/officeart/2005/8/layout/hierarchy6"/>
    <dgm:cxn modelId="{A53492B9-077B-B749-A201-6401611AE19E}" type="presParOf" srcId="{C8B070D4-FB4F-0C44-A45B-29F4B36378E6}" destId="{7DC8C6C4-43DE-C040-8130-BCAE8963B5BE}" srcOrd="1" destOrd="0" presId="urn:microsoft.com/office/officeart/2005/8/layout/hierarchy6"/>
    <dgm:cxn modelId="{15D453B8-5D83-3D49-9184-36D3658DFEAC}" type="presParOf" srcId="{BFC3FD5C-63EC-9342-B276-F660EAA6051A}" destId="{BBE751A2-624F-BA48-92F8-E693D36ADB3C}" srcOrd="1" destOrd="0" presId="urn:microsoft.com/office/officeart/2005/8/layout/hierarchy6"/>
    <dgm:cxn modelId="{1824B6BF-6B5C-CA4D-9E4C-D29BDE9FCDAF}" type="presParOf" srcId="{BBE751A2-624F-BA48-92F8-E693D36ADB3C}" destId="{EB50635C-8389-2F40-8B5A-C98209E0FA32}" srcOrd="0" destOrd="0" presId="urn:microsoft.com/office/officeart/2005/8/layout/hierarchy6"/>
    <dgm:cxn modelId="{6601E8ED-3A4F-674A-9A10-861CCB0E0626}" type="presParOf" srcId="{BFC3FD5C-63EC-9342-B276-F660EAA6051A}" destId="{8D8630F8-6C65-5C4E-8D89-0902FC6F2EF1}" srcOrd="2" destOrd="0" presId="urn:microsoft.com/office/officeart/2005/8/layout/hierarchy6"/>
    <dgm:cxn modelId="{3C841D0E-4A28-AF47-A625-2D3681E62872}" type="presParOf" srcId="{8D8630F8-6C65-5C4E-8D89-0902FC6F2EF1}" destId="{2558A3F9-664B-974D-B8B6-0F3E5594F453}" srcOrd="0" destOrd="0" presId="urn:microsoft.com/office/officeart/2005/8/layout/hierarchy6"/>
    <dgm:cxn modelId="{8E4BEF71-EB61-8840-893A-EC92FC51ED23}" type="presParOf" srcId="{8D8630F8-6C65-5C4E-8D89-0902FC6F2EF1}" destId="{DA2BCB21-9AF0-7946-8685-76A61B72D7AC}" srcOrd="1" destOrd="0" presId="urn:microsoft.com/office/officeart/2005/8/layout/hierarchy6"/>
    <dgm:cxn modelId="{999FD273-DF25-BE4E-AF0C-3B09D015ABF9}" type="presParOf" srcId="{BFC3FD5C-63EC-9342-B276-F660EAA6051A}" destId="{CF4BC5B7-480E-9D43-B3EE-9EB3CCCF6ED6}" srcOrd="3" destOrd="0" presId="urn:microsoft.com/office/officeart/2005/8/layout/hierarchy6"/>
    <dgm:cxn modelId="{8DAB7C61-1B23-D941-A8E6-03CC4CB70305}" type="presParOf" srcId="{CF4BC5B7-480E-9D43-B3EE-9EB3CCCF6ED6}" destId="{D8ACA5BB-449B-DD43-B3B1-2164909FE8E3}" srcOrd="0" destOrd="0" presId="urn:microsoft.com/office/officeart/2005/8/layout/hierarchy6"/>
    <dgm:cxn modelId="{FC6C7151-69A5-3546-8685-210800448517}" type="presParOf" srcId="{BFC3FD5C-63EC-9342-B276-F660EAA6051A}" destId="{AD1D1808-4A31-9E4A-87F1-67B498A4FBAA}" srcOrd="4" destOrd="0" presId="urn:microsoft.com/office/officeart/2005/8/layout/hierarchy6"/>
    <dgm:cxn modelId="{FD17F731-3E07-114D-BBB5-3DD509BCA8B9}" type="presParOf" srcId="{AD1D1808-4A31-9E4A-87F1-67B498A4FBAA}" destId="{9EB88656-CFDE-244E-B4AC-1ED3C09BD494}" srcOrd="0" destOrd="0" presId="urn:microsoft.com/office/officeart/2005/8/layout/hierarchy6"/>
    <dgm:cxn modelId="{0174BAB7-2388-B949-A0DA-27BC390EC824}" type="presParOf" srcId="{AD1D1808-4A31-9E4A-87F1-67B498A4FBAA}" destId="{27AF2B33-CF8B-8B4F-826B-686146B86FB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8656-CFDE-244E-B4AC-1ED3C09BD494}">
      <dsp:nvSpPr>
        <dsp:cNvPr id="0" name=""/>
        <dsp:cNvSpPr/>
      </dsp:nvSpPr>
      <dsp:spPr>
        <a:xfrm>
          <a:off x="0" y="2795467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</a:t>
          </a:r>
        </a:p>
      </dsp:txBody>
      <dsp:txXfrm>
        <a:off x="0" y="2795467"/>
        <a:ext cx="2039826" cy="1171306"/>
      </dsp:txXfrm>
    </dsp:sp>
    <dsp:sp modelId="{2558A3F9-664B-974D-B8B6-0F3E5594F453}">
      <dsp:nvSpPr>
        <dsp:cNvPr id="0" name=""/>
        <dsp:cNvSpPr/>
      </dsp:nvSpPr>
      <dsp:spPr>
        <a:xfrm>
          <a:off x="0" y="1428943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</a:t>
          </a:r>
        </a:p>
      </dsp:txBody>
      <dsp:txXfrm>
        <a:off x="0" y="1428943"/>
        <a:ext cx="2039826" cy="1171306"/>
      </dsp:txXfrm>
    </dsp:sp>
    <dsp:sp modelId="{E6442625-2E6D-BE44-BCDD-A5645823EBD8}">
      <dsp:nvSpPr>
        <dsp:cNvPr id="0" name=""/>
        <dsp:cNvSpPr/>
      </dsp:nvSpPr>
      <dsp:spPr>
        <a:xfrm>
          <a:off x="0" y="62418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0</a:t>
          </a:r>
        </a:p>
      </dsp:txBody>
      <dsp:txXfrm>
        <a:off x="0" y="62418"/>
        <a:ext cx="2039826" cy="1171306"/>
      </dsp:txXfrm>
    </dsp:sp>
    <dsp:sp modelId="{681C85C5-CF7E-C64E-A1FF-4AB0A6BFB0E4}">
      <dsp:nvSpPr>
        <dsp:cNvPr id="0" name=""/>
        <dsp:cNvSpPr/>
      </dsp:nvSpPr>
      <dsp:spPr>
        <a:xfrm>
          <a:off x="3513164" y="160027"/>
          <a:ext cx="2325892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"Jon"</a:t>
          </a:r>
          <a:br>
            <a:rPr lang="en-US" sz="1800" kern="1200" dirty="0"/>
          </a:br>
          <a:r>
            <a:rPr lang="en-US" sz="1800" kern="1200" dirty="0"/>
            <a:t>greeting = "Hello"</a:t>
          </a:r>
        </a:p>
      </dsp:txBody>
      <dsp:txXfrm>
        <a:off x="3541753" y="188616"/>
        <a:ext cx="2268714" cy="918910"/>
      </dsp:txXfrm>
    </dsp:sp>
    <dsp:sp modelId="{EF9D7E4E-C566-A94A-B8C4-7AC5AA26BF69}">
      <dsp:nvSpPr>
        <dsp:cNvPr id="0" name=""/>
        <dsp:cNvSpPr/>
      </dsp:nvSpPr>
      <dsp:spPr>
        <a:xfrm>
          <a:off x="3724424" y="1136116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970AE-EC57-C64F-916A-866614BFD65E}">
      <dsp:nvSpPr>
        <dsp:cNvPr id="0" name=""/>
        <dsp:cNvSpPr/>
      </dsp:nvSpPr>
      <dsp:spPr>
        <a:xfrm>
          <a:off x="2689633" y="1526552"/>
          <a:ext cx="2069581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"Anders"</a:t>
          </a:r>
        </a:p>
      </dsp:txBody>
      <dsp:txXfrm>
        <a:off x="2718222" y="1555141"/>
        <a:ext cx="2012403" cy="918910"/>
      </dsp:txXfrm>
    </dsp:sp>
    <dsp:sp modelId="{56B9BCA5-DC90-3942-A83B-4E1221BDCA2E}">
      <dsp:nvSpPr>
        <dsp:cNvPr id="0" name=""/>
        <dsp:cNvSpPr/>
      </dsp:nvSpPr>
      <dsp:spPr>
        <a:xfrm>
          <a:off x="2772737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76955-469B-054B-8533-3537B8F0C887}">
      <dsp:nvSpPr>
        <dsp:cNvPr id="0" name=""/>
        <dsp:cNvSpPr/>
      </dsp:nvSpPr>
      <dsp:spPr>
        <a:xfrm>
          <a:off x="2040670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2069259" y="2921665"/>
        <a:ext cx="1406955" cy="918910"/>
      </dsp:txXfrm>
    </dsp:sp>
    <dsp:sp modelId="{435C8850-EB95-604C-89AA-BE414A14D03C}">
      <dsp:nvSpPr>
        <dsp:cNvPr id="0" name=""/>
        <dsp:cNvSpPr/>
      </dsp:nvSpPr>
      <dsp:spPr>
        <a:xfrm>
          <a:off x="3724424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951686" y="195217"/>
              </a:lnTo>
              <a:lnTo>
                <a:pt x="951686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4B455-5954-9441-80AB-D570D69281F0}">
      <dsp:nvSpPr>
        <dsp:cNvPr id="0" name=""/>
        <dsp:cNvSpPr/>
      </dsp:nvSpPr>
      <dsp:spPr>
        <a:xfrm>
          <a:off x="3944044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3972633" y="2921665"/>
        <a:ext cx="1406955" cy="918910"/>
      </dsp:txXfrm>
    </dsp:sp>
    <dsp:sp modelId="{26A6CE2E-D813-664B-97B5-FAFE3345ACF0}">
      <dsp:nvSpPr>
        <dsp:cNvPr id="0" name=""/>
        <dsp:cNvSpPr/>
      </dsp:nvSpPr>
      <dsp:spPr>
        <a:xfrm>
          <a:off x="4676110" y="1136116"/>
          <a:ext cx="1254410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1254410" y="195217"/>
              </a:lnTo>
              <a:lnTo>
                <a:pt x="125441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09148-606C-B348-8C01-8D150BB79D39}">
      <dsp:nvSpPr>
        <dsp:cNvPr id="0" name=""/>
        <dsp:cNvSpPr/>
      </dsp:nvSpPr>
      <dsp:spPr>
        <a:xfrm>
          <a:off x="5198454" y="1526552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5227043" y="1555141"/>
        <a:ext cx="1406955" cy="91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B65E-C4ED-0F44-B717-D14F688E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1289-C8AC-0548-91CB-829397196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4BF1C-FC70-CF46-BBDB-FD4F95932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F162-F80A-604C-BCC3-8D5A4A35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597C-CEFC-CF48-B9D7-B5172E7D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3C17F-E84B-6548-9DF8-E38106B4D6D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Muterbare værdier og løkker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805404-B1D2-104D-A67B-74E1B81C1F18}"/>
              </a:ext>
            </a:extLst>
          </p:cNvPr>
          <p:cNvSpPr txBox="1">
            <a:spLocks/>
          </p:cNvSpPr>
          <p:nvPr/>
        </p:nvSpPr>
        <p:spPr>
          <a:xfrm>
            <a:off x="7542100" y="4116657"/>
            <a:ext cx="2758894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i =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while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 &lt;= 10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i &lt;- i + 1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"\n"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AF329-D010-B54C-AF6D-5FCA8C6FADD5}"/>
              </a:ext>
            </a:extLst>
          </p:cNvPr>
          <p:cNvCxnSpPr>
            <a:cxnSpLocks/>
          </p:cNvCxnSpPr>
          <p:nvPr/>
        </p:nvCxnSpPr>
        <p:spPr>
          <a:xfrm>
            <a:off x="6030304" y="1370404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405BF5-61DF-FC4D-BE0F-5FC999BE9F0A}"/>
              </a:ext>
            </a:extLst>
          </p:cNvPr>
          <p:cNvSpPr txBox="1">
            <a:spLocks/>
          </p:cNvSpPr>
          <p:nvPr/>
        </p:nvSpPr>
        <p:spPr>
          <a:xfrm>
            <a:off x="7542100" y="1690690"/>
            <a:ext cx="3376126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x = 5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 &lt;- 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6E5DE9-6352-0A43-8225-011882884E39}"/>
              </a:ext>
            </a:extLst>
          </p:cNvPr>
          <p:cNvSpPr txBox="1">
            <a:spLocks/>
          </p:cNvSpPr>
          <p:nvPr/>
        </p:nvSpPr>
        <p:spPr>
          <a:xfrm>
            <a:off x="1990999" y="4116657"/>
            <a:ext cx="3006012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 i = 1 to 10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41C63-4067-2949-8003-0589129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96" y="1690690"/>
            <a:ext cx="1816100" cy="1993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CB238-1FC9-A842-BF2F-D6FEDDBE2E3A}"/>
              </a:ext>
            </a:extLst>
          </p:cNvPr>
          <p:cNvCxnSpPr>
            <a:cxnSpLocks/>
          </p:cNvCxnSpPr>
          <p:nvPr/>
        </p:nvCxnSpPr>
        <p:spPr>
          <a:xfrm>
            <a:off x="117565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F2027-296B-A149-AB84-0228AF4669C2}"/>
              </a:ext>
            </a:extLst>
          </p:cNvPr>
          <p:cNvCxnSpPr>
            <a:cxnSpLocks/>
          </p:cNvCxnSpPr>
          <p:nvPr/>
        </p:nvCxnSpPr>
        <p:spPr>
          <a:xfrm>
            <a:off x="603030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A66C-07F9-9F4C-9ED5-1A1616C2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1301F-1D6D-934A-B0B6-BFE47C2A13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EFFAD-9291-F34B-8642-53AF84D511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EF49-F40F-C446-A8B9-34961F44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A648-B5B5-1D4E-B2F0-7D34ADA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5F122E-7F0B-AE45-8FC2-3F846772AE3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8E7CA-E45E-2E43-8015-98497AB8C0EB}"/>
              </a:ext>
            </a:extLst>
          </p:cNvPr>
          <p:cNvSpPr/>
          <p:nvPr/>
        </p:nvSpPr>
        <p:spPr>
          <a:xfrm>
            <a:off x="4136136" y="2462844"/>
            <a:ext cx="1789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</a:t>
            </a:r>
            <a:r>
              <a:rPr lang="en-GB" dirty="0" err="1"/>
              <a:t>i</a:t>
            </a:r>
            <a:r>
              <a:rPr lang="en-GB" dirty="0"/>
              <a:t> = 0</a:t>
            </a:r>
          </a:p>
          <a:p>
            <a:r>
              <a:rPr lang="en-GB" dirty="0"/>
              <a:t>while </a:t>
            </a:r>
            <a:r>
              <a:rPr lang="en-GB" dirty="0" err="1"/>
              <a:t>i</a:t>
            </a:r>
            <a:r>
              <a:rPr lang="en-GB" dirty="0"/>
              <a:t> &lt; 3 do</a:t>
            </a:r>
          </a:p>
          <a:p>
            <a:r>
              <a:rPr lang="en-GB" dirty="0"/>
              <a:t>  let </a:t>
            </a:r>
            <a:r>
              <a:rPr lang="en-GB" dirty="0" err="1"/>
              <a:t>i</a:t>
            </a:r>
            <a:r>
              <a:rPr lang="en-GB" dirty="0"/>
              <a:t> = </a:t>
            </a:r>
            <a:r>
              <a:rPr lang="en-GB" dirty="0" err="1"/>
              <a:t>i</a:t>
            </a:r>
            <a:r>
              <a:rPr lang="en-GB" dirty="0"/>
              <a:t> + 1</a:t>
            </a:r>
          </a:p>
          <a:p>
            <a:r>
              <a:rPr lang="en-GB" dirty="0"/>
              <a:t> 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i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17BE1C-EFC5-0F40-AB41-C923BBCF19E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68112" y="2387906"/>
            <a:ext cx="1609344" cy="79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0EFAC0-279C-6448-BAC3-B0E5F760A63B}"/>
              </a:ext>
            </a:extLst>
          </p:cNvPr>
          <p:cNvSpPr txBox="1"/>
          <p:nvPr/>
        </p:nvSpPr>
        <p:spPr>
          <a:xfrm>
            <a:off x="7077456" y="2203240"/>
            <a:ext cx="23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højre</a:t>
            </a:r>
            <a:r>
              <a:rPr lang="en-GB" dirty="0"/>
              <a:t> side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altid</a:t>
            </a:r>
            <a:r>
              <a:rPr lang="en-GB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884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5897-CF72-0F49-B04A-D8CD54F3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5947-6426-7F4C-A8DE-164D4B9EAF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60167-C1DC-ED45-BEAF-FB2CED69D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Tupler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3F05C-4A39-1D4A-BE21-38C6ACCA766A}"/>
              </a:ext>
            </a:extLst>
          </p:cNvPr>
          <p:cNvSpPr txBox="1">
            <a:spLocks/>
          </p:cNvSpPr>
          <p:nvPr/>
        </p:nvSpPr>
        <p:spPr>
          <a:xfrm>
            <a:off x="1186069" y="2724210"/>
            <a:ext cx="4381500" cy="16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%A"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(b1, b2, b3) = b;;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b3 : char = '1'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b2 : string =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b1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1186069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fsharpi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(1, 1.0);;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float = (1, 1.0)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38F56-44A5-A44E-AF30-C09AA19290CF}"/>
              </a:ext>
            </a:extLst>
          </p:cNvPr>
          <p:cNvSpPr txBox="1">
            <a:spLocks/>
          </p:cNvSpPr>
          <p:nvPr/>
        </p:nvSpPr>
        <p:spPr>
          <a:xfrm>
            <a:off x="1186069" y="4512363"/>
            <a:ext cx="4381500" cy="1013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b = 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'\049'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string * char = (1,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'1’)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C177D5-77D8-5442-BC9A-74B2D8600359}"/>
              </a:ext>
            </a:extLst>
          </p:cNvPr>
          <p:cNvSpPr txBox="1">
            <a:spLocks/>
          </p:cNvSpPr>
          <p:nvPr/>
        </p:nvSpPr>
        <p:spPr>
          <a:xfrm>
            <a:off x="6972300" y="3120736"/>
            <a:ext cx="4381500" cy="23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mutable c = (1,2)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c &lt;- (2,3)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mutable c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279535" y="1752994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77F1-B1AC-3444-9072-5E66AA19D7FA}"/>
              </a:ext>
            </a:extLst>
          </p:cNvPr>
          <p:cNvSpPr txBox="1"/>
          <p:nvPr/>
        </p:nvSpPr>
        <p:spPr>
          <a:xfrm>
            <a:off x="3807728" y="3786520"/>
            <a:ext cx="238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650E1-9146-4248-8115-C5F878674D90}"/>
              </a:ext>
            </a:extLst>
          </p:cNvPr>
          <p:cNvSpPr txBox="1"/>
          <p:nvPr/>
        </p:nvSpPr>
        <p:spPr>
          <a:xfrm>
            <a:off x="4299650" y="2308091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indicerer</a:t>
            </a:r>
            <a:r>
              <a:rPr lang="en-GB" dirty="0"/>
              <a:t> i par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6D2F-B38C-224E-8371-A616F39660D5}"/>
              </a:ext>
            </a:extLst>
          </p:cNvPr>
          <p:cNvSpPr txBox="1"/>
          <p:nvPr/>
        </p:nvSpPr>
        <p:spPr>
          <a:xfrm>
            <a:off x="9343463" y="251800"/>
            <a:ext cx="28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Venstre</a:t>
            </a:r>
            <a:r>
              <a:rPr lang="en-GB" dirty="0"/>
              <a:t> side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 </a:t>
            </a:r>
            <a:r>
              <a:rPr lang="en-GB" dirty="0" err="1"/>
              <a:t>kan</a:t>
            </a:r>
            <a:r>
              <a:rPr lang="en-GB" dirty="0"/>
              <a:t> have </a:t>
            </a:r>
            <a:r>
              <a:rPr lang="en-GB" dirty="0" err="1"/>
              <a:t>navngivne</a:t>
            </a:r>
            <a:r>
              <a:rPr lang="en-GB" dirty="0"/>
              <a:t> tuple-</a:t>
            </a:r>
            <a:r>
              <a:rPr lang="en-GB" dirty="0" err="1"/>
              <a:t>elementer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C7AEC-8966-EB46-892D-E6BD8FE29D17}"/>
              </a:ext>
            </a:extLst>
          </p:cNvPr>
          <p:cNvSpPr txBox="1"/>
          <p:nvPr/>
        </p:nvSpPr>
        <p:spPr>
          <a:xfrm>
            <a:off x="9819862" y="2262544"/>
            <a:ext cx="26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Hele </a:t>
            </a:r>
            <a:r>
              <a:rPr lang="en-GB" dirty="0" err="1"/>
              <a:t>typen</a:t>
            </a:r>
            <a:r>
              <a:rPr lang="en-GB" dirty="0"/>
              <a:t> -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enkelt</a:t>
            </a:r>
            <a:r>
              <a:rPr lang="en-GB" dirty="0"/>
              <a:t> -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mutérbare</a:t>
            </a:r>
            <a:endParaRPr lang="en-GB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40ECE3-15A6-FF43-A6A0-40ACD7F4784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4369" y="1937660"/>
            <a:ext cx="1335167" cy="585128"/>
          </a:xfrm>
          <a:prstGeom prst="curvedConnector3">
            <a:avLst>
              <a:gd name="adj1" fmla="val 69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F88AABB-1BF5-6040-93C9-E01DDC595C9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4059936" y="2631257"/>
            <a:ext cx="239714" cy="480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F007FE2-0BF5-3F48-A6AA-517D2AEABDB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25308" y="4109685"/>
            <a:ext cx="582421" cy="323165"/>
          </a:xfrm>
          <a:prstGeom prst="curvedConnector3">
            <a:avLst>
              <a:gd name="adj1" fmla="val 10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1AF9702-8DF2-2E4B-91B6-EE4E91781B8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380981" y="713465"/>
            <a:ext cx="962483" cy="620688"/>
          </a:xfrm>
          <a:prstGeom prst="curvedConnector3">
            <a:avLst>
              <a:gd name="adj1" fmla="val 95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6F896B9-415B-9E43-B34C-5D66EF956A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8299108" y="2724208"/>
            <a:ext cx="1520754" cy="387067"/>
          </a:xfrm>
          <a:prstGeom prst="curvedConnector3">
            <a:avLst>
              <a:gd name="adj1" fmla="val 99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126A-AA28-4443-89D9-A9CE7383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B755-8922-BE48-A351-5E251AFD8C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1F858-8760-DE43-B136-55AC3638F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Decimal til Binær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1530096" y="1969068"/>
            <a:ext cx="3919728" cy="318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 let rest = n % 2</a:t>
            </a:r>
          </a:p>
          <a:p>
            <a:r>
              <a:rPr lang="en-GB" dirty="0"/>
              <a:t>  n &lt;- n / 2</a:t>
            </a:r>
          </a:p>
          <a:p>
            <a:r>
              <a:rPr lang="en-GB" dirty="0"/>
              <a:t>  if rest &gt; 0 then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"1"+str</a:t>
            </a:r>
          </a:p>
          <a:p>
            <a:r>
              <a:rPr lang="en-GB" dirty="0"/>
              <a:t>  else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"0"+str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873DD-18D6-FA46-86C4-FB2933B9D428}"/>
              </a:ext>
            </a:extLst>
          </p:cNvPr>
          <p:cNvSpPr/>
          <p:nvPr/>
        </p:nvSpPr>
        <p:spPr>
          <a:xfrm>
            <a:off x="6675120" y="1969068"/>
            <a:ext cx="429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</a:t>
            </a:r>
            <a:r>
              <a:rPr lang="en-GB" dirty="0" err="1"/>
              <a:t>str</a:t>
            </a:r>
            <a:r>
              <a:rPr lang="en-GB" dirty="0"/>
              <a:t> &lt;- (if n % 2 &gt; 0 then "1" else "0") + </a:t>
            </a:r>
            <a:r>
              <a:rPr lang="en-GB" dirty="0" err="1"/>
              <a:t>str</a:t>
            </a:r>
            <a:endParaRPr lang="en-GB" dirty="0"/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5870538" y="1370107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B654-2C9E-C642-8739-92BF0B3E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DAFC0-D3A3-A24D-B667-291DC26D8A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7CEE9-270A-0243-A64A-1663FB4732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Virkefelter (scope)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60B2ED-0E3F-904C-9D72-3A1D11CCBB3A}"/>
              </a:ext>
            </a:extLst>
          </p:cNvPr>
          <p:cNvSpPr txBox="1">
            <a:spLocks/>
          </p:cNvSpPr>
          <p:nvPr/>
        </p:nvSpPr>
        <p:spPr>
          <a:xfrm>
            <a:off x="465166" y="1938720"/>
            <a:ext cx="3929154" cy="107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%s"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A5FA7-12A9-D04C-8576-4B6FF8797CE3}"/>
              </a:ext>
            </a:extLst>
          </p:cNvPr>
          <p:cNvSpPr txBox="1"/>
          <p:nvPr/>
        </p:nvSpPr>
        <p:spPr>
          <a:xfrm>
            <a:off x="214786" y="1350473"/>
            <a:ext cx="592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Navne</a:t>
            </a:r>
            <a:r>
              <a:rPr lang="en-GB" sz="2400" dirty="0"/>
              <a:t> (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yderste</a:t>
            </a:r>
            <a:r>
              <a:rPr lang="en-GB" sz="2400" dirty="0"/>
              <a:t> </a:t>
            </a:r>
            <a:r>
              <a:rPr lang="en-GB" sz="2400" dirty="0" err="1"/>
              <a:t>virkefelt</a:t>
            </a:r>
            <a:r>
              <a:rPr lang="en-GB" sz="2400" dirty="0"/>
              <a:t>) </a:t>
            </a:r>
            <a:r>
              <a:rPr lang="en-GB" sz="2400" dirty="0" err="1"/>
              <a:t>kan</a:t>
            </a:r>
            <a:r>
              <a:rPr lang="en-GB" sz="2400" dirty="0"/>
              <a:t> </a:t>
            </a:r>
            <a:r>
              <a:rPr lang="en-GB" sz="2400" dirty="0" err="1"/>
              <a:t>ikke</a:t>
            </a:r>
            <a:r>
              <a:rPr lang="en-GB" sz="2400" dirty="0"/>
              <a:t> </a:t>
            </a:r>
            <a:r>
              <a:rPr lang="en-GB" sz="2400" dirty="0" err="1"/>
              <a:t>overskrives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33D9E-A9AC-F64A-86A7-C9FEB2AF451C}"/>
              </a:ext>
            </a:extLst>
          </p:cNvPr>
          <p:cNvSpPr txBox="1">
            <a:spLocks/>
          </p:cNvSpPr>
          <p:nvPr/>
        </p:nvSpPr>
        <p:spPr>
          <a:xfrm>
            <a:off x="465169" y="3773711"/>
            <a:ext cx="4123679" cy="2832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 = "Hello"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name = "Anders"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9380B-1271-ED49-874B-49A1820B9B67}"/>
              </a:ext>
            </a:extLst>
          </p:cNvPr>
          <p:cNvSpPr txBox="1"/>
          <p:nvPr/>
        </p:nvSpPr>
        <p:spPr>
          <a:xfrm>
            <a:off x="214788" y="3176519"/>
            <a:ext cx="3345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Virkefelter</a:t>
            </a:r>
            <a:r>
              <a:rPr lang="en-GB" sz="2400" dirty="0"/>
              <a:t> via </a:t>
            </a:r>
            <a:r>
              <a:rPr lang="en-GB" sz="2400" dirty="0" err="1"/>
              <a:t>parenteser</a:t>
            </a:r>
            <a:endParaRPr lang="en-GB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FEA4EB-92DE-464F-996D-E6B11F474B49}"/>
              </a:ext>
            </a:extLst>
          </p:cNvPr>
          <p:cNvCxnSpPr>
            <a:cxnSpLocks/>
          </p:cNvCxnSpPr>
          <p:nvPr/>
        </p:nvCxnSpPr>
        <p:spPr>
          <a:xfrm>
            <a:off x="125260" y="3158676"/>
            <a:ext cx="4571508" cy="1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ame 12">
            <a:extLst>
              <a:ext uri="{FF2B5EF4-FFF2-40B4-BE49-F238E27FC236}">
                <a16:creationId xmlns:a16="http://schemas.microsoft.com/office/drawing/2014/main" id="{CB4E66AC-69E3-8845-B012-FB32ADDF85C2}"/>
              </a:ext>
            </a:extLst>
          </p:cNvPr>
          <p:cNvSpPr/>
          <p:nvPr/>
        </p:nvSpPr>
        <p:spPr>
          <a:xfrm>
            <a:off x="431300" y="3756780"/>
            <a:ext cx="3963019" cy="28498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8169E3E-4BEE-6444-ACFC-1B3F5B1375EF}"/>
              </a:ext>
            </a:extLst>
          </p:cNvPr>
          <p:cNvSpPr/>
          <p:nvPr/>
        </p:nvSpPr>
        <p:spPr>
          <a:xfrm>
            <a:off x="609720" y="5106318"/>
            <a:ext cx="3276599" cy="7712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C0248-2BBD-D64C-8E12-7A70284BDE68}"/>
              </a:ext>
            </a:extLst>
          </p:cNvPr>
          <p:cNvSpPr txBox="1"/>
          <p:nvPr/>
        </p:nvSpPr>
        <p:spPr>
          <a:xfrm>
            <a:off x="4394316" y="3660768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0C635-ED8B-E941-AD21-9DC99E95499F}"/>
              </a:ext>
            </a:extLst>
          </p:cNvPr>
          <p:cNvSpPr txBox="1"/>
          <p:nvPr/>
        </p:nvSpPr>
        <p:spPr>
          <a:xfrm>
            <a:off x="3855561" y="4990439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4D6F0E-AB42-8740-AA22-2B190162BAEC}"/>
              </a:ext>
            </a:extLst>
          </p:cNvPr>
          <p:cNvCxnSpPr/>
          <p:nvPr/>
        </p:nvCxnSpPr>
        <p:spPr>
          <a:xfrm flipV="1">
            <a:off x="431300" y="1938720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428F6-F380-A948-8DF8-5D32F39D5FAF}"/>
              </a:ext>
            </a:extLst>
          </p:cNvPr>
          <p:cNvCxnSpPr>
            <a:cxnSpLocks/>
          </p:cNvCxnSpPr>
          <p:nvPr/>
        </p:nvCxnSpPr>
        <p:spPr>
          <a:xfrm>
            <a:off x="431300" y="1938720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738029F-9F6A-4243-B415-DEF43C64D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216106"/>
              </p:ext>
            </p:extLst>
          </p:nvPr>
        </p:nvGraphicFramePr>
        <p:xfrm>
          <a:off x="5246370" y="2771816"/>
          <a:ext cx="6799421" cy="4029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  <p:bldP spid="15" grpId="0"/>
      <p:bldP spid="16" grpId="0"/>
      <p:bldGraphic spid="1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BC58-F45A-7F4D-838D-13DA2432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0E1D-CDE2-4D42-8CF4-30F443A71E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91A87-8BFD-0F46-ABF5-F9891F5A87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418D3-90B2-0546-97B4-89F421CB74C0}"/>
              </a:ext>
            </a:extLst>
          </p:cNvPr>
          <p:cNvSpPr txBox="1">
            <a:spLocks/>
          </p:cNvSpPr>
          <p:nvPr/>
        </p:nvSpPr>
        <p:spPr>
          <a:xfrm>
            <a:off x="838629" y="2561395"/>
            <a:ext cx="4817535" cy="9678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printfn "Hello %A" name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911D3B-1B3C-B749-8488-FCCB49F3ABF0}"/>
              </a:ext>
            </a:extLst>
          </p:cNvPr>
          <p:cNvSpPr txBox="1">
            <a:spLocks/>
          </p:cNvSpPr>
          <p:nvPr/>
        </p:nvSpPr>
        <p:spPr>
          <a:xfrm>
            <a:off x="6248400" y="2523499"/>
            <a:ext cx="5105400" cy="4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in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0316A7-CBED-6C48-9B55-6BE4EA7D1449}"/>
              </a:ext>
            </a:extLst>
          </p:cNvPr>
          <p:cNvCxnSpPr>
            <a:cxnSpLocks/>
          </p:cNvCxnSpPr>
          <p:nvPr/>
        </p:nvCxnSpPr>
        <p:spPr>
          <a:xfrm>
            <a:off x="5882042" y="1833339"/>
            <a:ext cx="0" cy="296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B113E2-C6E1-AF46-A7F6-171F7A61D863}"/>
              </a:ext>
            </a:extLst>
          </p:cNvPr>
          <p:cNvSpPr txBox="1"/>
          <p:nvPr/>
        </p:nvSpPr>
        <p:spPr>
          <a:xfrm>
            <a:off x="588251" y="1994979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Letvægtssyntaks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FC5F5-B21F-8249-AB4D-AA97F421E535}"/>
              </a:ext>
            </a:extLst>
          </p:cNvPr>
          <p:cNvSpPr txBox="1"/>
          <p:nvPr/>
        </p:nvSpPr>
        <p:spPr>
          <a:xfrm>
            <a:off x="5998022" y="1994979"/>
            <a:ext cx="2165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verbose </a:t>
            </a:r>
            <a:r>
              <a:rPr lang="en-GB" sz="2400" dirty="0" err="1"/>
              <a:t>syntaks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703708-F531-8D47-B29A-1CC24D03DDD9}"/>
              </a:ext>
            </a:extLst>
          </p:cNvPr>
          <p:cNvSpPr txBox="1">
            <a:spLocks/>
          </p:cNvSpPr>
          <p:nvPr/>
        </p:nvSpPr>
        <p:spPr>
          <a:xfrm>
            <a:off x="804764" y="3964563"/>
            <a:ext cx="4817535" cy="96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CBE75-9BAF-B647-946C-82D885C13E00}"/>
              </a:ext>
            </a:extLst>
          </p:cNvPr>
          <p:cNvSpPr txBox="1"/>
          <p:nvPr/>
        </p:nvSpPr>
        <p:spPr>
          <a:xfrm>
            <a:off x="588254" y="3391287"/>
            <a:ext cx="160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Valgfrit</a:t>
            </a:r>
            <a:r>
              <a:rPr lang="en-GB" sz="2400" dirty="0"/>
              <a:t> ’do’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0E4AC5-9E9C-B444-BCBB-B775E9665824}"/>
              </a:ext>
            </a:extLst>
          </p:cNvPr>
          <p:cNvCxnSpPr>
            <a:cxnSpLocks/>
          </p:cNvCxnSpPr>
          <p:nvPr/>
        </p:nvCxnSpPr>
        <p:spPr>
          <a:xfrm>
            <a:off x="588252" y="3305039"/>
            <a:ext cx="50679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Syntaks og virkefelter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DCFF-CCBF-6243-A162-ABFF346E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F51A-956F-454E-B06C-6623B2D88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78908-E28D-EE40-AEE8-B35C7F97B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1" y="2054629"/>
            <a:ext cx="4381500" cy="265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759182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759182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759182" y="461952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759182" y="5132177"/>
            <a:ext cx="552044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604026" y="2054629"/>
            <a:ext cx="4381500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  "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Hello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+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;;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name:string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endParaRPr lang="da-DK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6EAA-6EF6-DF4C-915A-5282BE6B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642D-DBD0-FB4A-BCDD-9362AE0B95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AA11D-B701-194A-9957-933F7C5C35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DCA0C5-88EC-7044-AFE0-3E6242FE27DE}"/>
              </a:ext>
            </a:extLst>
          </p:cNvPr>
          <p:cNvSpPr txBox="1">
            <a:spLocks/>
          </p:cNvSpPr>
          <p:nvPr/>
        </p:nvSpPr>
        <p:spPr>
          <a:xfrm>
            <a:off x="838199" y="2810076"/>
            <a:ext cx="4106119" cy="37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-3.4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Løs en andengradsligning (baglæns!)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41" t="-473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0979C1-9028-4B45-958D-4B5F117C5E9A}"/>
              </a:ext>
            </a:extLst>
          </p:cNvPr>
          <p:cNvSpPr txBox="1">
            <a:spLocks/>
          </p:cNvSpPr>
          <p:nvPr/>
        </p:nvSpPr>
        <p:spPr>
          <a:xfrm>
            <a:off x="859162" y="1644309"/>
            <a:ext cx="3929153" cy="75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b ** 2.0 - 4.0 * a * 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984486-595F-B94D-A876-3B27770834C4}"/>
              </a:ext>
            </a:extLst>
          </p:cNvPr>
          <p:cNvSpPr txBox="1">
            <a:spLocks/>
          </p:cNvSpPr>
          <p:nvPr/>
        </p:nvSpPr>
        <p:spPr>
          <a:xfrm>
            <a:off x="838200" y="4298342"/>
            <a:ext cx="7212980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%fx^2 + %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fx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%f =&gt; x_+ = %f"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560527" y="1377132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E85072A-B6D9-F04D-AC2E-5476D1BE4C9B}"/>
              </a:ext>
            </a:extLst>
          </p:cNvPr>
          <p:cNvSpPr/>
          <p:nvPr/>
        </p:nvSpPr>
        <p:spPr>
          <a:xfrm rot="16630152">
            <a:off x="3436446" y="1463961"/>
            <a:ext cx="1084121" cy="2303863"/>
          </a:xfrm>
          <a:prstGeom prst="arc">
            <a:avLst>
              <a:gd name="adj1" fmla="val 6601523"/>
              <a:gd name="adj2" fmla="val 11383555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4875663" y="2843733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AF86F2-EE47-DB41-8F2F-487C347396CD}"/>
              </a:ext>
            </a:extLst>
          </p:cNvPr>
          <p:cNvSpPr txBox="1">
            <a:spLocks/>
          </p:cNvSpPr>
          <p:nvPr/>
        </p:nvSpPr>
        <p:spPr>
          <a:xfrm>
            <a:off x="838200" y="2810534"/>
            <a:ext cx="5873352" cy="10985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7C6A-6923-C04D-B4D5-D9FBB653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9C53D-2668-CA44-93C7-E9B74C988D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AD8EE-D821-C248-BB7C-DE81812AB7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1629033" y="2686947"/>
            <a:ext cx="10235307" cy="108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The discriminant of a quadratic equation with parameters a, b, and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 b ** 2.0 - 4.0 * a * c // Note that F# will automatically typecast to float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885809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2235885" y="2004153"/>
            <a:ext cx="45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Summary felt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efter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5842314" y="3491742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1F31-BC6C-0549-B055-52E23110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745F-317B-454C-8DBF-1748B63F1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5F895-0830-1945-8012-8BE6C29D07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259492"/>
            <a:ext cx="7504773" cy="552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>
            <a:off x="2450754" y="4240529"/>
            <a:ext cx="7504773" cy="15430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4" y="792069"/>
            <a:ext cx="7504773" cy="34484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E09D2-2059-CF46-8D3D-C431289A27A5}"/>
              </a:ext>
            </a:extLst>
          </p:cNvPr>
          <p:cNvSpPr/>
          <p:nvPr/>
        </p:nvSpPr>
        <p:spPr>
          <a:xfrm>
            <a:off x="2450755" y="525781"/>
            <a:ext cx="7504773" cy="266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564D8-87F9-664E-9A09-448B36FB3266}"/>
              </a:ext>
            </a:extLst>
          </p:cNvPr>
          <p:cNvSpPr/>
          <p:nvPr/>
        </p:nvSpPr>
        <p:spPr>
          <a:xfrm>
            <a:off x="2450756" y="5783579"/>
            <a:ext cx="7504773" cy="1064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450757" y="259492"/>
            <a:ext cx="8822724" cy="6598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&lt;summary&gt;Find x when 0 = ax^2+bx+c.&lt;/summary&gt;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&lt;remarks&gt;Negative discriminants are not checked.&lt;/remarks&gt;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The following code: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%.1fx^2 + %.1fx + %.1f =&gt; x_+ = %.1f"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&lt;/code&gt;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prints &lt;c&gt;0 = 1.0x^2 + 0.0x + -1.0 =&gt; x_+ = 0.7&lt;/c&gt; to the console.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&lt;/example&gt;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name="a"&gt;Quadratic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name="b"&gt;Linear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name="c"&gt;Constant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"&gt;+1 or -1 determines the solution.&lt;/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solution to x.&lt;/returns&gt;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4595018" y="661690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grundig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BD0B-7AA4-0D4E-A0D6-CDAAFF94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3515-73F3-B14C-8563-3347C831D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5C923-E0C1-E842-B5C0-B46EFB6944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F428-4E35-A44A-B465-755F1255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9080-B8A7-0045-BB31-4A44A048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6CA6B8-6EB9-1440-ABE0-994303957D4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XML dokumentationspipeline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0E1FA7-9313-5A4E-818A-73FA89B66CCE}"/>
              </a:ext>
            </a:extLst>
          </p:cNvPr>
          <p:cNvSpPr/>
          <p:nvPr/>
        </p:nvSpPr>
        <p:spPr>
          <a:xfrm>
            <a:off x="838200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commentExample.fsx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B5454-313B-1C4B-B381-27977B341534}"/>
              </a:ext>
            </a:extLst>
          </p:cNvPr>
          <p:cNvSpPr/>
          <p:nvPr/>
        </p:nvSpPr>
        <p:spPr>
          <a:xfrm>
            <a:off x="3651386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commentExample.xml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A43F8-32A4-4944-9F58-310D51DC3458}"/>
              </a:ext>
            </a:extLst>
          </p:cNvPr>
          <p:cNvSpPr/>
          <p:nvPr/>
        </p:nvSpPr>
        <p:spPr>
          <a:xfrm>
            <a:off x="6464572" y="2893275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00226A-C265-3F4C-83F8-753AFFA0C5D9}"/>
              </a:ext>
            </a:extLst>
          </p:cNvPr>
          <p:cNvSpPr/>
          <p:nvPr/>
        </p:nvSpPr>
        <p:spPr>
          <a:xfrm>
            <a:off x="9277758" y="2893275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index.html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2D73B4-497B-9A42-A7F1-6799600DBF09}"/>
              </a:ext>
            </a:extLst>
          </p:cNvPr>
          <p:cNvSpPr/>
          <p:nvPr/>
        </p:nvSpPr>
        <p:spPr>
          <a:xfrm>
            <a:off x="2230865" y="4290871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fsharp --doc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BB1576-5FC9-5647-91D0-ED57C0B2636A}"/>
              </a:ext>
            </a:extLst>
          </p:cNvPr>
          <p:cNvSpPr/>
          <p:nvPr/>
        </p:nvSpPr>
        <p:spPr>
          <a:xfrm>
            <a:off x="5112467" y="1570685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update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C0CA65-408E-6F4B-85C0-3C69A2A91C2E}"/>
              </a:ext>
            </a:extLst>
          </p:cNvPr>
          <p:cNvSpPr/>
          <p:nvPr/>
        </p:nvSpPr>
        <p:spPr>
          <a:xfrm>
            <a:off x="7994381" y="4290870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export-html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B7D732C-E8EE-D242-A627-D2185945EFFE}"/>
              </a:ext>
            </a:extLst>
          </p:cNvPr>
          <p:cNvSpPr/>
          <p:nvPr/>
        </p:nvSpPr>
        <p:spPr>
          <a:xfrm rot="10800000">
            <a:off x="2008199" y="2439690"/>
            <a:ext cx="278533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527681-7F15-184E-9976-D724892D8287}"/>
              </a:ext>
            </a:extLst>
          </p:cNvPr>
          <p:cNvSpPr/>
          <p:nvPr/>
        </p:nvSpPr>
        <p:spPr>
          <a:xfrm>
            <a:off x="4903118" y="2289981"/>
            <a:ext cx="2758698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DEB2744-6903-E64A-8DF2-FE5D255E0118}"/>
              </a:ext>
            </a:extLst>
          </p:cNvPr>
          <p:cNvSpPr/>
          <p:nvPr/>
        </p:nvSpPr>
        <p:spPr>
          <a:xfrm rot="10800000">
            <a:off x="7584324" y="2439691"/>
            <a:ext cx="291368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A27E3D-9C15-F94F-A19E-A7C1265589FE}"/>
              </a:ext>
            </a:extLst>
          </p:cNvPr>
          <p:cNvSpPr txBox="1">
            <a:spLocks/>
          </p:cNvSpPr>
          <p:nvPr/>
        </p:nvSpPr>
        <p:spPr>
          <a:xfrm>
            <a:off x="1343388" y="5313343"/>
            <a:ext cx="9295995" cy="127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fsharpc --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doc:commentExample.xml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commentExample.fsx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update -o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commentExample.exe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export-html -out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commentExampleHTML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7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7C16-FF4C-1D47-807D-69B635CA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3F83-778C-7840-A0EC-554F89F352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BE08F-5489-034C-B01A-255C775E2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ED80A-C309-0040-99B4-3A8A3485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7F71-559B-0243-B4FC-70BE21C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135869-2A7C-FD4B-ADB8-10EB29A1C09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Betingelser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7C1422-8666-6A4B-B0B7-3BCE692B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56" y="2372138"/>
            <a:ext cx="1778000" cy="1905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A78F1D-D306-CC4C-8848-509AC2DCA61B}"/>
              </a:ext>
            </a:extLst>
          </p:cNvPr>
          <p:cNvSpPr txBox="1">
            <a:spLocks/>
          </p:cNvSpPr>
          <p:nvPr/>
        </p:nvSpPr>
        <p:spPr>
          <a:xfrm>
            <a:off x="8812729" y="1965573"/>
            <a:ext cx="2957866" cy="3392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 =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=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 2"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4E5DD-8BF4-FB46-B9A0-BA8E15631F09}"/>
              </a:ext>
            </a:extLst>
          </p:cNvPr>
          <p:cNvCxnSpPr>
            <a:cxnSpLocks/>
          </p:cNvCxnSpPr>
          <p:nvPr/>
        </p:nvCxnSpPr>
        <p:spPr>
          <a:xfrm>
            <a:off x="8208354" y="121576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6CBBE0-3EA0-2547-A53C-22935653924B}"/>
              </a:ext>
            </a:extLst>
          </p:cNvPr>
          <p:cNvSpPr txBox="1"/>
          <p:nvPr/>
        </p:nvSpPr>
        <p:spPr>
          <a:xfrm>
            <a:off x="8525869" y="1328232"/>
            <a:ext cx="266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Kæde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betingelser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B934A1-276E-EE45-A4B5-ED6306A40971}"/>
              </a:ext>
            </a:extLst>
          </p:cNvPr>
          <p:cNvSpPr txBox="1">
            <a:spLocks/>
          </p:cNvSpPr>
          <p:nvPr/>
        </p:nvSpPr>
        <p:spPr>
          <a:xfrm>
            <a:off x="4646113" y="1800981"/>
            <a:ext cx="2541071" cy="2225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if 3 &lt; 2 then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&lt; 2"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else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7B67C-BF6B-AC42-8ABC-863B90CCBC0D}"/>
              </a:ext>
            </a:extLst>
          </p:cNvPr>
          <p:cNvCxnSpPr>
            <a:cxnSpLocks/>
          </p:cNvCxnSpPr>
          <p:nvPr/>
        </p:nvCxnSpPr>
        <p:spPr>
          <a:xfrm>
            <a:off x="4041738" y="1179190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672A69-000B-F14C-8545-5CA4EEFF1723}"/>
              </a:ext>
            </a:extLst>
          </p:cNvPr>
          <p:cNvSpPr txBox="1"/>
          <p:nvPr/>
        </p:nvSpPr>
        <p:spPr>
          <a:xfrm>
            <a:off x="4359253" y="1291656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If-then-else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B1B34C-6C93-524C-8801-9F2D7C41769E}"/>
              </a:ext>
            </a:extLst>
          </p:cNvPr>
          <p:cNvSpPr txBox="1">
            <a:spLocks/>
          </p:cNvSpPr>
          <p:nvPr/>
        </p:nvSpPr>
        <p:spPr>
          <a:xfrm>
            <a:off x="4646112" y="4340561"/>
            <a:ext cx="2957868" cy="2206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&gt;= 2"</a:t>
            </a:r>
          </a:p>
        </p:txBody>
      </p:sp>
    </p:spTree>
    <p:extLst>
      <p:ext uri="{BB962C8B-B14F-4D97-AF65-F5344CB8AC3E}">
        <p14:creationId xmlns:p14="http://schemas.microsoft.com/office/powerpoint/2010/main" val="421228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Macintosh PowerPoint</Application>
  <PresentationFormat>Widescreen</PresentationFormat>
  <Paragraphs>227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2020-09-07T14:19:36Z</dcterms:modified>
</cp:coreProperties>
</file>